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7" r:id="rId6"/>
    <p:sldId id="278" r:id="rId7"/>
    <p:sldId id="265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/>
    <p:restoredTop sz="93717" autoAdjust="0"/>
  </p:normalViewPr>
  <p:slideViewPr>
    <p:cSldViewPr>
      <p:cViewPr>
        <p:scale>
          <a:sx n="120" d="100"/>
          <a:sy n="120" d="100"/>
        </p:scale>
        <p:origin x="320" y="-10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31/10/16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31/10/16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406587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372761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08965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2801141" y="2348880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</p:cNvCxnSpPr>
          <p:nvPr/>
        </p:nvCxnSpPr>
        <p:spPr>
          <a:xfrm flipV="1">
            <a:off x="2380873" y="1860229"/>
            <a:ext cx="828092" cy="1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endCxn id="94" idx="1"/>
          </p:cNvCxnSpPr>
          <p:nvPr/>
        </p:nvCxnSpPr>
        <p:spPr>
          <a:xfrm>
            <a:off x="4658387" y="1848818"/>
            <a:ext cx="983499" cy="2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309040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H="1" flipV="1">
            <a:off x="1876817" y="2149438"/>
            <a:ext cx="14996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080322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228184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5834273" y="3865103"/>
            <a:ext cx="556294" cy="572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591568" cy="572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683483" y="4885909"/>
            <a:ext cx="693834" cy="9913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885909"/>
            <a:ext cx="604818" cy="9913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446639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2" idx="3"/>
            <a:endCxn id="124" idx="1"/>
          </p:cNvCxnSpPr>
          <p:nvPr/>
        </p:nvCxnSpPr>
        <p:spPr>
          <a:xfrm>
            <a:off x="2062065" y="4700983"/>
            <a:ext cx="2526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 rot="16200000">
            <a:off x="1241409" y="459314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326</Words>
  <Application>Microsoft Macintosh PowerPoint</Application>
  <PresentationFormat>On-screen Show (4:3)</PresentationFormat>
  <Paragraphs>189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127</cp:revision>
  <dcterms:created xsi:type="dcterms:W3CDTF">2016-09-09T07:20:45Z</dcterms:created>
  <dcterms:modified xsi:type="dcterms:W3CDTF">2016-10-31T09:55:50Z</dcterms:modified>
</cp:coreProperties>
</file>